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F712-A8E6-4FD4-970B-50245D20F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F5B49-0A5C-4151-AC0D-33DE32400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CB9F0-073A-484F-A0C4-F0A801AA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CE43-ED5F-49C2-95E4-C632014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76132-5FB2-4975-9BA7-EE0A68AC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7DE2-180C-4580-BFD3-BAAEBDB2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79609-46FA-46FC-9192-C82D61D12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DF760-AC50-4437-9CB6-ACEDE027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4E130-3D9B-4759-A149-6543AB28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89B8D-9BFB-40E1-A7B8-85558F98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8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16EEF-1314-4125-8FB4-794FC0E07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88199-C4DF-4779-9D37-B1F576CC6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FEB0A-01DF-41A3-8FB0-D67535CB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2ECFC-BC37-4976-A56F-2EB358D5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4090-48F5-4417-BEE0-B4567D11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7296-8995-4E4E-BD79-8CD621DA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3A38-161F-4241-BB3D-BD9A21CD8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1B9E7-5C6E-4BA3-AAC4-7279CEFA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A8410-4F4B-45CF-8D9D-3F994E11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F1F9-F1C6-4A7D-B2B9-123A3608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9A96-7076-4BCF-900D-189ABC79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FD4D-382A-4944-BFB9-ABBD4A67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EAF2-CB09-4E72-8D67-C84911B4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9BF3-4B7E-4B0C-8B38-C6B6C47A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36F34-B835-44FB-A935-2359E3B0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53E0-EFB3-40AE-AFBC-92C577CE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58D5-F0FC-4DAB-BAE4-41A47A27E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D9BB2-3603-4DA0-8176-7BD23542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8046D-D414-4497-8C49-F0661B83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ECE3-EF7E-4AF9-AE59-75DE5431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39613-4903-41A1-A0F3-0D36FFFB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38B3-71D9-4329-BE8A-38B481D3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86637-6D7D-4C27-B1A6-0833A237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0B42A-263D-481A-9F70-5CB5C0FA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98073-1790-4495-BD2D-23150E4A8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180E4-EBB8-4CC4-9C7E-95A74A299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8BF9-B326-415A-B19E-83475C51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239F0-A325-4350-AB34-65CF55CD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52AE4-9C4C-4043-9EB6-D3AC91D6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2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29F2-77DB-48C5-B5FD-8BD31370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8AA4D-7F12-4B06-90D1-0E38C826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AA994-1748-4C92-B874-1C84BA11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91D3B-AEB2-4C1A-A102-9626400D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5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DC925-3BE4-42A9-A28B-36CE169D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C9C77-E304-4942-94D7-33E91F79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2E14-855C-4BA9-8D5C-6D0D2AA7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6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2C3-BC84-482D-8CE3-D2DD6E62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C71D-10C9-4768-813F-01EC16212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30212-9143-47FC-BF89-D49DC487C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67B21-692D-4A13-97F4-8679CF57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F0FB-BDD3-470B-94FD-16E4A051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4C3FB-A2C7-4E6A-A972-245A950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1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255F-D1A0-45AE-B149-6D0ED1C1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7D857-8212-4517-AF1B-8497D8192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17501-E9E6-4733-A410-B817D7130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7476A-1EEF-429B-9D1C-0EA972F0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77F9-9654-4352-8D7F-708A41E3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E2930-DBB2-4B42-A532-5A204411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E392F-5DAB-4F46-8EDF-54502045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73A0E-7880-46F6-B204-063327F1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D17C-6B53-4787-A8BB-F7C8585A4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CCC3D-1DE0-4BA3-9569-0759FC522FD7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1BD65-6EAD-48FB-8B9E-EF81E69AD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E6DA0-EBC0-461A-B13B-74E97E31B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D6FFE-96C2-4333-980F-2D1F92DD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721E-44A6-4204-811C-9F917B7B6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5BE640-2BEC-4883-98AF-C0FB34D5D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2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DA30-90B8-44C9-81F2-BF5C1238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55C8F0-22AE-4A2E-89F1-268F79712D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2" y="2191544"/>
            <a:ext cx="56673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3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26CD-3F5D-4280-BFA5-64716B0C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DB9962-B879-4456-8E4A-303F16F4A3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2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64D7-3655-4B8A-9993-32823545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C1356-C112-4CBD-B2EF-C01294F5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3A0793-D1B8-4991-9F62-59E74E0A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1947863"/>
            <a:ext cx="4000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6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41E-674B-4F6F-B760-32FAC298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D6F4AD-748B-40F4-B63F-F37D8FD3E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7DD-769F-4335-82B9-449F2A7B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3AB947-A6B5-4CF2-8BE5-A370CA5793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2605881"/>
            <a:ext cx="33718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98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B91B-AE2B-4882-B8B5-E70B7E1D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88EAF84-1A53-4997-95DB-073622F461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2" y="2115344"/>
            <a:ext cx="42957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0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Phillips</dc:creator>
  <cp:lastModifiedBy>Eric Phillips</cp:lastModifiedBy>
  <cp:revision>1</cp:revision>
  <dcterms:created xsi:type="dcterms:W3CDTF">2019-12-03T22:00:07Z</dcterms:created>
  <dcterms:modified xsi:type="dcterms:W3CDTF">2019-12-03T22:04:18Z</dcterms:modified>
</cp:coreProperties>
</file>